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6" r:id="rId7"/>
    <p:sldId id="267" r:id="rId8"/>
    <p:sldId id="258" r:id="rId9"/>
    <p:sldId id="259" r:id="rId10"/>
    <p:sldId id="260" r:id="rId11"/>
    <p:sldId id="261" r:id="rId12"/>
    <p:sldId id="262" r:id="rId13"/>
    <p:sldId id="269" r:id="rId14"/>
    <p:sldId id="285" r:id="rId15"/>
    <p:sldId id="286" r:id="rId16"/>
    <p:sldId id="287" r:id="rId17"/>
    <p:sldId id="288" r:id="rId18"/>
    <p:sldId id="284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300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1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4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6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55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4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60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2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18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17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9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AC9F8-3C6C-4C1E-B23F-912E2D22D64B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956B1-DCD1-4F91-9990-7D31A6817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0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KNN, GMM, &amp; HMM</a:t>
            </a:r>
            <a:br>
              <a:rPr lang="en-US" dirty="0" smtClean="0"/>
            </a:br>
            <a:r>
              <a:rPr lang="en-US" dirty="0" smtClean="0"/>
              <a:t>from ML Perspective</a:t>
            </a:r>
            <a:br>
              <a:rPr lang="en-US" dirty="0" smtClean="0"/>
            </a:br>
            <a:r>
              <a:rPr lang="en-US" sz="4000" dirty="0" smtClean="0"/>
              <a:t>FDP, Machine Learning, IIIT Dharwad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By </a:t>
            </a:r>
          </a:p>
          <a:p>
            <a:r>
              <a:rPr lang="en-US" dirty="0" smtClean="0"/>
              <a:t>Dr. K. T. Deepak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ECE Department</a:t>
            </a:r>
          </a:p>
          <a:p>
            <a:r>
              <a:rPr lang="en-US" dirty="0" smtClean="0"/>
              <a:t>IIIT Dharwad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0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Unknown Test Sample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84" y="1977246"/>
            <a:ext cx="6502832" cy="46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5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K-NN where K = 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382" y="1825625"/>
            <a:ext cx="61052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 did?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83" y="2142855"/>
            <a:ext cx="9975812" cy="3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9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Gaussian Mixture Models (GMM)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42" y="1598942"/>
            <a:ext cx="8054915" cy="497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GMM Example 1 - 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73" y="1912277"/>
            <a:ext cx="6354253" cy="474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0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Bayes Decision Rule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471163"/>
            <a:ext cx="5448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GMM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260" y="1690688"/>
            <a:ext cx="7081479" cy="451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0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Probability Density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19" y="1847416"/>
            <a:ext cx="7382865" cy="485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Effect of Mean and Variance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02" y="1805796"/>
            <a:ext cx="9306195" cy="49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Multivariate Gaussian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49" y="1618891"/>
            <a:ext cx="7466701" cy="477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7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4233"/>
            <a:ext cx="10515600" cy="425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D-Dimensional Normal Density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81" y="1274733"/>
            <a:ext cx="8136238" cy="52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5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Role of Covariance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95" y="1766389"/>
            <a:ext cx="6677610" cy="47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Parameter Estimation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92" y="1842459"/>
            <a:ext cx="8455504" cy="48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Univariate and Multivariate Gaussian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05" y="1778389"/>
            <a:ext cx="7215189" cy="49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Maximum Likelihood (ML) </a:t>
            </a:r>
            <a:r>
              <a:rPr lang="en-US" dirty="0" err="1" smtClean="0"/>
              <a:t>Estmation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7" y="1914975"/>
            <a:ext cx="4525005" cy="47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Expectation Maximization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870" y="1690688"/>
            <a:ext cx="6058259" cy="51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Expectation Maximization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830" y="1740904"/>
            <a:ext cx="6226340" cy="51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7" y="1057275"/>
            <a:ext cx="108585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119187"/>
            <a:ext cx="11541137" cy="456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23" y="1348597"/>
            <a:ext cx="1203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9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KNN Classifier?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229" y="1825625"/>
            <a:ext cx="84555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2112"/>
            <a:ext cx="10358887" cy="34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666875"/>
            <a:ext cx="104584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1724025"/>
            <a:ext cx="108489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4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666875"/>
            <a:ext cx="108775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8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76237"/>
            <a:ext cx="116014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509712"/>
            <a:ext cx="95821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595437"/>
            <a:ext cx="120205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433512"/>
            <a:ext cx="118586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76225"/>
            <a:ext cx="11738394" cy="61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0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61937"/>
            <a:ext cx="118300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K-Nearest Neighbor Decision Rule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662" y="1794205"/>
            <a:ext cx="7777445" cy="48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7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Spectrogram of a Speech Signal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926207"/>
            <a:ext cx="7010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33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Hidden Markov Model (HMM)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05" y="1690688"/>
            <a:ext cx="6216590" cy="480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Parameters in HMM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76" y="1792047"/>
            <a:ext cx="7838648" cy="430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Transition Probabilities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9" y="1901945"/>
            <a:ext cx="4255661" cy="483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2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Classes and Labeling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003665"/>
            <a:ext cx="83248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 we find the Label?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294" y="1842878"/>
            <a:ext cx="5491411" cy="46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of a 2-D Space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813" y="1834251"/>
            <a:ext cx="6182373" cy="45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Practical Example of Cats and Dogs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77" y="1862138"/>
            <a:ext cx="63912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2-D Euclidean Space Feature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99" y="1913284"/>
            <a:ext cx="6298002" cy="441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</TotalTime>
  <Words>139</Words>
  <Application>Microsoft Office PowerPoint</Application>
  <PresentationFormat>Widescreen</PresentationFormat>
  <Paragraphs>35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KNN, GMM, &amp; HMM from ML Perspective FDP, Machine Learning, IIIT Dharwad</vt:lpstr>
      <vt:lpstr>What is Machine Learning?</vt:lpstr>
      <vt:lpstr>What is KNN Classifier?</vt:lpstr>
      <vt:lpstr>K-Nearest Neighbor Decision Rule </vt:lpstr>
      <vt:lpstr>Classes and Labeling</vt:lpstr>
      <vt:lpstr>How do we find the Label?</vt:lpstr>
      <vt:lpstr>Example of a 2-D Space</vt:lpstr>
      <vt:lpstr>Practical Example of Cats and Dogs</vt:lpstr>
      <vt:lpstr>2-D Euclidean Space Feature Representation</vt:lpstr>
      <vt:lpstr>Unknown Test Sample</vt:lpstr>
      <vt:lpstr>K-NN where K = 5</vt:lpstr>
      <vt:lpstr>What we did?</vt:lpstr>
      <vt:lpstr>Gaussian Mixture Models (GMM)</vt:lpstr>
      <vt:lpstr>GMM Example 1 - D</vt:lpstr>
      <vt:lpstr>Bayes Decision Rule</vt:lpstr>
      <vt:lpstr>GMM Applications</vt:lpstr>
      <vt:lpstr>Probability Density Function</vt:lpstr>
      <vt:lpstr>Effect of Mean and Variance</vt:lpstr>
      <vt:lpstr>Multivariate Gaussian</vt:lpstr>
      <vt:lpstr>D-Dimensional Normal Density Function</vt:lpstr>
      <vt:lpstr>Role of Covariance</vt:lpstr>
      <vt:lpstr>Parameter Estimation</vt:lpstr>
      <vt:lpstr>Univariate and Multivariate Gaussian Distribution</vt:lpstr>
      <vt:lpstr>Maximum Likelihood (ML) Estmation</vt:lpstr>
      <vt:lpstr>Expectation Maximization</vt:lpstr>
      <vt:lpstr>Expectation Maximization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Spectrogram of a Speech Signal </vt:lpstr>
      <vt:lpstr>Hidden Markov Model (HMM)</vt:lpstr>
      <vt:lpstr>Parameters in HMM</vt:lpstr>
      <vt:lpstr>Transition Probabilities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KNN GMM &amp; HMM FDP,</dc:title>
  <dc:creator>Asus</dc:creator>
  <cp:lastModifiedBy>Asus</cp:lastModifiedBy>
  <cp:revision>16</cp:revision>
  <dcterms:created xsi:type="dcterms:W3CDTF">2018-07-26T05:56:52Z</dcterms:created>
  <dcterms:modified xsi:type="dcterms:W3CDTF">2018-07-27T02:34:39Z</dcterms:modified>
</cp:coreProperties>
</file>